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8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9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8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2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6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8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21D700-21DB-45F0-B6A7-116857A15C6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006EA7-1E81-423A-AE25-55644FB4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2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97131" y="2331849"/>
            <a:ext cx="4993675" cy="10895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ÂM NHẠC 8 </a:t>
            </a:r>
            <a:endParaRPr lang="en-US" sz="7200" b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Oval 7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48980" y="3277686"/>
            <a:ext cx="8689976" cy="13715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GV: </a:t>
            </a:r>
            <a:r>
              <a:rPr lang="en-US" altLang="en-US" dirty="0" err="1">
                <a:solidFill>
                  <a:schemeClr val="tx2">
                    <a:lumMod val="25000"/>
                  </a:schemeClr>
                </a:solidFill>
              </a:rPr>
              <a:t>Lê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2">
                    <a:lumMod val="25000"/>
                  </a:schemeClr>
                </a:solidFill>
              </a:rPr>
              <a:t>Thị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 Kim Oanh</a:t>
            </a:r>
            <a:endParaRPr lang="en-US" alt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76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648365"/>
            <a:ext cx="10364451" cy="143745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TIẾT 2 : 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ÔN HÁT : MÙA THU NGÀY KHAI TRƯỜNG</a:t>
            </a:r>
            <a:br>
              <a:rPr lang="en-US" sz="4400" dirty="0"/>
            </a:br>
            <a:r>
              <a:rPr lang="en-US" sz="4400" dirty="0"/>
              <a:t>TĐN </a:t>
            </a:r>
            <a:r>
              <a:rPr lang="en-US" sz="4400" dirty="0" smtClean="0"/>
              <a:t>S</a:t>
            </a:r>
            <a:r>
              <a:rPr lang="vi-VN" sz="4400" dirty="0" smtClean="0"/>
              <a:t>ố</a:t>
            </a:r>
            <a:r>
              <a:rPr lang="en-US" sz="4400" dirty="0" smtClean="0"/>
              <a:t> </a:t>
            </a:r>
            <a:r>
              <a:rPr lang="en-US" sz="4400" dirty="0"/>
              <a:t>1 : CHIẾC ĐÈN ÔNG SAO</a:t>
            </a:r>
          </a:p>
        </p:txBody>
      </p:sp>
    </p:spTree>
    <p:extLst>
      <p:ext uri="{BB962C8B-B14F-4D97-AF65-F5344CB8AC3E}">
        <p14:creationId xmlns:p14="http://schemas.microsoft.com/office/powerpoint/2010/main" val="2506053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029" y="1311953"/>
            <a:ext cx="10364451" cy="159617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THANH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38720"/>
            <a:ext cx="10363200" cy="2707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356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259745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vi-VN" sz="2400" dirty="0" smtClean="0"/>
              <a:t>Ô</a:t>
            </a:r>
            <a:r>
              <a:rPr lang="vi-VN" sz="2400" cap="none" dirty="0" smtClean="0"/>
              <a:t>n tập bài hát </a:t>
            </a:r>
            <a:r>
              <a:rPr lang="vi-VN" sz="2400" dirty="0" smtClean="0"/>
              <a:t>: MÙA THU NGÀY KHAI TRƯỜNG</a:t>
            </a:r>
            <a:endParaRPr lang="en-US" sz="2400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985425"/>
            <a:ext cx="5638800" cy="587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12 Mua Thu Ngay Khai Truong (Bb).mp3">
            <a:hlinkClick r:id="" action="ppaction://media"/>
            <a:extLst>
              <a:ext uri="{FF2B5EF4-FFF2-40B4-BE49-F238E27FC236}">
                <a16:creationId xmlns:a16="http://schemas.microsoft.com/office/drawing/2014/main" id="{AF87FF70-C9EB-422E-AEE2-9BE741FBB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387" y="5923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237"/>
            <a:ext cx="10364451" cy="501623"/>
          </a:xfrm>
        </p:spPr>
        <p:txBody>
          <a:bodyPr>
            <a:noAutofit/>
          </a:bodyPr>
          <a:lstStyle/>
          <a:p>
            <a:r>
              <a:rPr lang="vi-VN" sz="2800" dirty="0" smtClean="0"/>
              <a:t>ii. Tập đọc nhạc số 1 :chiếc đèn ông sao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2354" y="1521272"/>
            <a:ext cx="5166986" cy="4468048"/>
          </a:xfrm>
        </p:spPr>
        <p:txBody>
          <a:bodyPr>
            <a:normAutofit/>
          </a:bodyPr>
          <a:lstStyle/>
          <a:p>
            <a:r>
              <a:rPr lang="vi-VN" dirty="0" smtClean="0"/>
              <a:t>Nhận xét : </a:t>
            </a:r>
          </a:p>
          <a:p>
            <a:pPr marL="0" indent="0">
              <a:buNone/>
            </a:pPr>
            <a:r>
              <a:rPr lang="vi-VN" dirty="0" smtClean="0"/>
              <a:t>- Nhịp 2/4</a:t>
            </a:r>
          </a:p>
          <a:p>
            <a:pPr>
              <a:buFontTx/>
              <a:buChar char="-"/>
            </a:pPr>
            <a:r>
              <a:rPr lang="vi-VN" dirty="0" smtClean="0"/>
              <a:t>Tính chất vừa phải </a:t>
            </a:r>
          </a:p>
          <a:p>
            <a:pPr>
              <a:buFontTx/>
              <a:buChar char="-"/>
            </a:pPr>
            <a:r>
              <a:rPr lang="vi-VN" dirty="0" smtClean="0"/>
              <a:t>Ký hiệu âm nhạc : dấu nhắc lại</a:t>
            </a:r>
          </a:p>
          <a:p>
            <a:pPr marL="0" indent="0">
              <a:buNone/>
            </a:pPr>
            <a:r>
              <a:rPr lang="vi-VN" dirty="0" smtClean="0"/>
              <a:t>- Cao độ : đô – rê – mi – sol- la</a:t>
            </a:r>
          </a:p>
          <a:p>
            <a:pPr marL="0" indent="0">
              <a:buNone/>
            </a:pPr>
            <a:r>
              <a:rPr lang="vi-VN" dirty="0" smtClean="0"/>
              <a:t>- Trường độ : </a:t>
            </a:r>
          </a:p>
          <a:p>
            <a:pPr marL="457200" lvl="1" indent="0">
              <a:buNone/>
            </a:pPr>
            <a:r>
              <a:rPr lang="vi-VN" dirty="0" smtClean="0"/>
              <a:t>+ nốt đen </a:t>
            </a:r>
          </a:p>
          <a:p>
            <a:pPr marL="457200" lvl="1" indent="0">
              <a:buNone/>
            </a:pPr>
            <a:r>
              <a:rPr lang="vi-VN" dirty="0" smtClean="0"/>
              <a:t>+ nốt móc đơn chấm dôi </a:t>
            </a:r>
          </a:p>
          <a:p>
            <a:pPr marL="457200" lvl="1" indent="0">
              <a:buNone/>
            </a:pPr>
            <a:r>
              <a:rPr lang="vi-VN" dirty="0" smtClean="0"/>
              <a:t>+ nốt móc kép </a:t>
            </a:r>
            <a:endParaRPr lang="vi-VN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7" y="1165860"/>
            <a:ext cx="5486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13 Tap Doc Nhac Lop 8 So 1 (Eb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2225" y="5989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6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35" y="1212877"/>
            <a:ext cx="10721965" cy="4730723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vi-VN" dirty="0" smtClean="0"/>
              <a:t>Dặn dò :</a:t>
            </a:r>
            <a:br>
              <a:rPr lang="vi-VN" dirty="0" smtClean="0"/>
            </a:br>
            <a:r>
              <a:rPr lang="vi-VN" cap="none" dirty="0" smtClean="0"/>
              <a:t>- Hát thuộc lòng bài hát mùa thu ngày khai trường </a:t>
            </a:r>
            <a:br>
              <a:rPr lang="vi-VN" cap="none" dirty="0" smtClean="0"/>
            </a:br>
            <a:r>
              <a:rPr lang="vi-VN" cap="none" dirty="0" smtClean="0"/>
              <a:t>- Đọc đúng cao độ và trường độ TĐN số 1 </a:t>
            </a:r>
            <a:br>
              <a:rPr lang="vi-VN" cap="none" dirty="0" smtClean="0"/>
            </a:br>
            <a:r>
              <a:rPr lang="vi-VN" cap="none" dirty="0" smtClean="0"/>
              <a:t>- Xem trước tiết 3</a:t>
            </a:r>
            <a:br>
              <a:rPr lang="vi-VN" cap="none" dirty="0" smtClean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4260573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</TotalTime>
  <Words>96</Words>
  <Application>Microsoft Office PowerPoint</Application>
  <PresentationFormat>Widescreen</PresentationFormat>
  <Paragraphs>17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Droplet</vt:lpstr>
      <vt:lpstr>ÂM NHẠC 8 </vt:lpstr>
      <vt:lpstr>TIẾT 2 :  </vt:lpstr>
      <vt:lpstr>LUYỆN THANH</vt:lpstr>
      <vt:lpstr>I. Ôn tập bài hát : MÙA THU NGÀY KHAI TRƯỜNG</vt:lpstr>
      <vt:lpstr>ii. Tập đọc nhạc số 1 :chiếc đèn ông sao </vt:lpstr>
      <vt:lpstr>Dặn dò : - Hát thuộc lòng bài hát mùa thu ngày khai trường  - Đọc đúng cao độ và trường độ TĐN số 1  - Xem trước tiết 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NHẠC 8</dc:title>
  <dc:creator>Kim Oanh</dc:creator>
  <cp:lastModifiedBy>Kim Oanh</cp:lastModifiedBy>
  <cp:revision>3</cp:revision>
  <dcterms:created xsi:type="dcterms:W3CDTF">2021-09-11T16:22:30Z</dcterms:created>
  <dcterms:modified xsi:type="dcterms:W3CDTF">2021-09-11T16:42:00Z</dcterms:modified>
</cp:coreProperties>
</file>